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9" r:id="rId2"/>
    <p:sldId id="321" r:id="rId3"/>
    <p:sldId id="362" r:id="rId4"/>
    <p:sldId id="363" r:id="rId5"/>
    <p:sldId id="364" r:id="rId6"/>
    <p:sldId id="393" r:id="rId7"/>
    <p:sldId id="384" r:id="rId8"/>
    <p:sldId id="387" r:id="rId9"/>
    <p:sldId id="392" r:id="rId10"/>
    <p:sldId id="394" r:id="rId11"/>
    <p:sldId id="386" r:id="rId12"/>
    <p:sldId id="391" r:id="rId13"/>
    <p:sldId id="389" r:id="rId14"/>
    <p:sldId id="388" r:id="rId15"/>
    <p:sldId id="390" r:id="rId16"/>
  </p:sldIdLst>
  <p:sldSz cx="12192000" cy="6858000"/>
  <p:notesSz cx="6858000" cy="9947275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7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4032" y="-10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1A0D-1B54-48D9-9BB8-A22467295129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FA17-3444-4AA8-9FBB-78C4047EF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B664-65A6-406D-AC46-027A43BF2A97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BF5-C8D9-4956-9D6B-3CFCF6CA13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AE5E-F762-4670-BFA6-F2F81F69D232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044-B578-44A4-86C6-7F9E05430D7C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850-BAAF-4771-9C8F-9EC22BC5A32F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B2F-4193-4287-A937-99407779F560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396A-EA87-4A67-AA65-2381317277E9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4975-D539-4335-A883-45557D758884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2A18-120D-4DB5-965F-40C08E98F2F8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E9A9-2B7B-49DC-A7D3-0174D6CF1C89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C994-B28E-4D7B-B9F9-945D1F89A250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1E7-1484-44C6-A96C-1365055B1F71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CBA4-EED8-4C14-8BE2-D9950332078C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2E75-74EF-441A-9B83-6A79539D7303}" type="datetime1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99AD-22F8-493E-9364-0A81792626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28416" y="2432304"/>
            <a:ext cx="590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事业单位法人变更登记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</a:t>
            </a:fld>
            <a:endParaRPr lang="zh-CN" altLang="en-US"/>
          </a:p>
        </p:txBody>
      </p:sp>
      <p:grpSp>
        <p:nvGrpSpPr>
          <p:cNvPr id="3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6" name="立方体 15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659" y="681508"/>
            <a:ext cx="973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“事业单位法定代表人登记申请表”填写说明（须先在网上填写完成后保存，然后在网页右上角打印或选择保存为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PDF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9" name="立方体 8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38" y="1521068"/>
            <a:ext cx="10545263" cy="44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85900" y="2048608"/>
            <a:ext cx="165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“现任职务”填写规范职务名称，比如：校长、院长、主任等，前面不能加单位名称。</a:t>
            </a:r>
            <a:endParaRPr lang="zh-CN" altLang="en-US" sz="1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1565031" y="2848708"/>
            <a:ext cx="395654" cy="1582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5031" y="3912577"/>
            <a:ext cx="3947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“所在单位”填单位的第一名称全称，以机构编制文件为准。</a:t>
            </a:r>
            <a:endParaRPr lang="zh-CN" altLang="en-US" sz="11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9315" y="4258399"/>
            <a:ext cx="787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“家庭住址”填写格式：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省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市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县（市、区）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镇（乡、街道）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社区（村、居）或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大道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号、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路</a:t>
            </a:r>
            <a:r>
              <a:rPr lang="en-US" altLang="zh-CN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XX</a:t>
            </a:r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号等）。</a:t>
            </a:r>
            <a:endParaRPr lang="zh-CN" altLang="en-US" sz="11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8253" y="4539752"/>
            <a:ext cx="7874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“户籍所在地”填写：以身份证或户口簿登记的为准，若登记的仍有“遵义县”字样的，将“遵义县”替换为“播州区”即可，格式要求与“家庭住址”填写要求一致。</a:t>
            </a:r>
            <a:endParaRPr lang="zh-CN" altLang="en-US" sz="11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6447" y="2183423"/>
            <a:ext cx="165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此处上传拟任法定代表人的证件照电子档</a:t>
            </a:r>
            <a:endParaRPr lang="zh-CN" altLang="en-US" sz="1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9214338" y="2690446"/>
            <a:ext cx="219808" cy="2637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659" y="681508"/>
            <a:ext cx="973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“事业单位法定代表人登记申请表”填写说明。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7" name="立方体 1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70" y="1474899"/>
            <a:ext cx="11262946" cy="3290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399032" y="4889577"/>
            <a:ext cx="95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简历填写要求：一是须从参加工作时间填起；二是下一段简历的起始时间与上一段简历的结束时间一致；三是“在何单位”一栏必须冠“贵州省遵义县”或“贵州省遵义市播州区”的行政区划；四是每一次职务（职称）的变动都需要分条填写；五是必须将遵义县“撤县设区” 的时间节点区分开来填写（见红线处）；六是简历最后条结束时间统一填“至今”；七是时间格式可采用</a:t>
            </a:r>
            <a:r>
              <a:rPr lang="en-US" altLang="zh-CN" sz="1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2023.07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1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2023-07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格式。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409944" y="3489139"/>
            <a:ext cx="484632" cy="9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350221" y="3805662"/>
            <a:ext cx="484632" cy="9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7" name="立方体 1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92869" y="689405"/>
          <a:ext cx="10438071" cy="5604434"/>
        </p:xfrm>
        <a:graphic>
          <a:graphicData uri="http://schemas.openxmlformats.org/drawingml/2006/table">
            <a:tbl>
              <a:tblPr/>
              <a:tblGrid>
                <a:gridCol w="410312"/>
                <a:gridCol w="1089499"/>
                <a:gridCol w="1287780"/>
                <a:gridCol w="1188720"/>
                <a:gridCol w="4792980"/>
                <a:gridCol w="1668780"/>
              </a:tblGrid>
              <a:tr h="27551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方正小标宋简体" panose="03000509000000000000" pitchFamily="65" charset="-122"/>
                          <a:ea typeface="方正小标宋简体" panose="03000509000000000000" pitchFamily="65" charset="-122"/>
                        </a:rPr>
                        <a:t>事业单位法人变更登记对应资料一览表</a:t>
                      </a: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72" marR="7472" marT="7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序号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变更事项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所需资料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类型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资料提交要求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备注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共性资料（即所有变更都需要提供的资料）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事业单位法人变更登记申请书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电子档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先在网上填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写，填写完成后在网页上打印，签字盖章后扫描上传，待审核通过后在复核阶段提交纸质资料。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事业单位法人证书正本原件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事业单位法人证书副本原件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法定代表人变更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事业单位法定代表人登记申请表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电子档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先在网上填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写，填写完成后在网页上打印，签字盖章后扫描上传，待网上审核通过后在复核阶段提交纸质资料。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拟任法定代表人任职文件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现任法定代表人免职文件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免职文件与任职文件为同一个文件的，可不提交。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拟任法定代表人身份证复印件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先在网上提交身份证原件扫描件（彩色，正反两面）或复印件扫描件（正反两面，须加盖主管部门公章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事业单位登记管理相关事项备案表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单位名称变更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单位名称变更文件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一般指机构编制部门或党委、政府下发的机构编制文件。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事业单位登记管理相关事项备案表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宗旨和业务范围变更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宗旨和业务范围变更证明文件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一般指机构编制部门或党委、政府下发的机构编制文件。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5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住所变更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住所变更证明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该证明须由主管部门出具。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举办单位变更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举办单位变更文件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一般指机构编制部门或党委、政府下发的机构编制文件。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开办资金变更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开办资金确认证明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该证明由变更单位出具即可。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经费来源变更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经费来源变更证明文件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电子扫描件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纸质件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先在网上提交原件扫描件（彩色）或复印件扫描件（须加盖发文单位或主管部门公章，跨页的加盖骑缝章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），待网上审核通过后在复核阶段提交纸质资料。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一般指机构编制部门或党委、政府下发的机构编制文件。</a:t>
                      </a:r>
                    </a:p>
                  </a:txBody>
                  <a:tcPr marL="7472" marR="7472" marT="7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659" y="681508"/>
            <a:ext cx="97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关于纸质资料的相关要求</a:t>
            </a:r>
            <a:endParaRPr lang="en-US" altLang="zh-CN" sz="2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7" name="立方体 1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76272" y="117957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以事业单位法定代表人变更登记为例（见图示说明），其他变更参考执行。</a:t>
            </a: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299" y="1645216"/>
            <a:ext cx="3392453" cy="47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5898440" y="3852672"/>
            <a:ext cx="4678680" cy="1753235"/>
            <a:chOff x="4937760" y="3883152"/>
            <a:chExt cx="7314484" cy="1753235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4937760" y="4462272"/>
              <a:ext cx="1188720" cy="4114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14952" y="3883152"/>
              <a:ext cx="5837292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申请的变更登记若未涉及法定代表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人变更的，此处由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《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事业单位法人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证书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》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上登记的法定代表人签字。</a:t>
              </a:r>
            </a:p>
            <a:p>
              <a:r>
                <a:rPr lang="zh-CN" altLang="zh-CN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若申请的变更登记涉及法定代表人</a:t>
              </a:r>
            </a:p>
            <a:p>
              <a:r>
                <a:rPr lang="zh-CN" altLang="zh-CN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变更的，这里由原来的法定代表人</a:t>
              </a:r>
            </a:p>
            <a:p>
              <a:r>
                <a:rPr lang="zh-CN" altLang="zh-CN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签字。此处不能盖私章。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0300" y="4183380"/>
            <a:ext cx="149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注：申请书封面需要加盖事业单位公章</a:t>
            </a:r>
            <a:endParaRPr lang="zh-CN" altLang="en-US" sz="14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659" y="681508"/>
            <a:ext cx="97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关于纸质资料的相关要求</a:t>
            </a:r>
            <a:endParaRPr lang="en-US" altLang="zh-CN" sz="2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7" name="立方体 1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76272" y="117957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以事业单位法定代表人变更登记为例（见图示说明），其他变更参考执行。</a:t>
            </a: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47124"/>
            <a:ext cx="3746500" cy="50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55275"/>
            <a:ext cx="3721100" cy="50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659" y="681508"/>
            <a:ext cx="97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关于纸质资料的相关要求</a:t>
            </a:r>
            <a:endParaRPr lang="en-US" altLang="zh-CN" sz="2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7" name="立方体 1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76272" y="117957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以事业单位法定代表人变更登记为例（见图示说明），其他变更参考执行。</a:t>
            </a: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8368" y="1572261"/>
            <a:ext cx="10639264" cy="4948554"/>
            <a:chOff x="658368" y="1572261"/>
            <a:chExt cx="10639264" cy="49485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6352" y="1572261"/>
              <a:ext cx="3762756" cy="494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894576" y="2112264"/>
              <a:ext cx="4297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    注：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《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备案表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》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在涉及法定代表人、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单位名称变更时须提交纸质件，其它变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更不提交。</a:t>
              </a:r>
              <a:endPara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6117336" y="3282696"/>
              <a:ext cx="1417320" cy="219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6071616" y="4718304"/>
              <a:ext cx="1426464" cy="18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89520" y="3118104"/>
              <a:ext cx="36471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在只涉及单位名称变更的情况下，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此处盖上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《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事业单位法人证书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》</a:t>
              </a: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上登记的法定代表人的私章。</a:t>
              </a:r>
              <a:endPara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0480" y="4349496"/>
              <a:ext cx="36471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在只涉及单位名称变更的情况下，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此处由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《</a:t>
              </a:r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事业单位法人证书</a:t>
              </a:r>
              <a:r>
                <a:rPr lang="en-US" altLang="zh-CN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》</a:t>
              </a: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上登记的法定代表人签字，不能盖</a:t>
              </a:r>
              <a:endParaRPr lang="en-US" altLang="zh-CN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私章。</a:t>
              </a:r>
              <a:endPara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2468880" y="3179064"/>
              <a:ext cx="975360" cy="213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8368" y="2624328"/>
              <a:ext cx="189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在涉及单位名称变更的情况下，此处盖上变更后的单位新公章。</a:t>
              </a:r>
              <a:endPara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94760" y="685800"/>
            <a:ext cx="45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申请变更登记流程</a:t>
            </a:r>
            <a:endParaRPr lang="zh-CN" altLang="en-US" sz="28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20127" y="3048000"/>
            <a:ext cx="971781" cy="498893"/>
            <a:chOff x="4620126" y="3048000"/>
            <a:chExt cx="1074821" cy="498893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4620126" y="3545305"/>
              <a:ext cx="107482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36169" y="30480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登陆后</a:t>
              </a:r>
              <a:endPara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032699" y="1207015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点击“申请变更登记”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2</a:t>
            </a:fld>
            <a:endParaRPr lang="zh-CN" altLang="en-US"/>
          </a:p>
        </p:txBody>
      </p:sp>
      <p:grpSp>
        <p:nvGrpSpPr>
          <p:cNvPr id="21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22" name="立方体 21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1027" name="Picture 3" descr="C:\Users\Administrator\Desktop\无标题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778" y="1743231"/>
            <a:ext cx="6074162" cy="3584907"/>
          </a:xfrm>
          <a:prstGeom prst="rect">
            <a:avLst/>
          </a:prstGeom>
          <a:noFill/>
        </p:spPr>
      </p:pic>
      <p:cxnSp>
        <p:nvCxnSpPr>
          <p:cNvPr id="28" name="直接箭头连接符 27"/>
          <p:cNvCxnSpPr/>
          <p:nvPr/>
        </p:nvCxnSpPr>
        <p:spPr>
          <a:xfrm flipH="1">
            <a:off x="7793998" y="1573823"/>
            <a:ext cx="1710487" cy="12441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93" y="1793625"/>
            <a:ext cx="3674519" cy="35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77207" y="5776546"/>
            <a:ext cx="722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注：“中共贵州省委机构编制委员会办公室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网站网址：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https://djgl.gzcopsr.gov.cn</a:t>
            </a:r>
            <a:endParaRPr lang="zh-CN" altLang="en-US" sz="1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94760" y="603504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申请变更登记流程</a:t>
            </a:r>
            <a:endParaRPr lang="zh-CN" altLang="en-US" sz="24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41248" y="969264"/>
            <a:ext cx="1055217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第一步：先填写“事业单位法人变更登记申请书”，按照需要变更的内容选择需要变更的事项，并将拟变更情况和变更理由填写完整。一般情况下变更理由的填写如下：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）名称的变更：根据“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号”文件（一般应为机构编制文件的文号）。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）住所的变更：办公地址搬迁、因撤县设区、撤镇设办等。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）宗旨和业务范围的变更：根据“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号”文件（一般应为机构编制文件的文号）。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）法定代表人的变更：根据“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号”文件，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（姓名）任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（单位名称）院长（主任、校长等）；根据“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号”文件，免去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（姓名）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（单位名称）院长（主任、校长等）职务。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）经费来源的变更：根据“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号”文件（一般应为机构编制文件的文号）。</a:t>
            </a:r>
            <a:endParaRPr lang="en-US" altLang="zh-CN" sz="15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）开办资金的变更：净资产增加（或净资产减少）。</a:t>
            </a:r>
            <a:endParaRPr lang="en-US" altLang="zh-CN" sz="15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）举办单位的变更：根据“</a:t>
            </a:r>
            <a:r>
              <a:rPr lang="en-US" altLang="zh-CN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15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号”文件（一般应为机构编制文件的文号）。</a:t>
            </a:r>
            <a:endParaRPr lang="zh-CN" altLang="en-US" sz="15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3" name="立方体 12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5601" y="3957946"/>
            <a:ext cx="82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涉及多项变更的，请点“</a:t>
            </a:r>
            <a:r>
              <a:rPr lang="en-US" altLang="zh-CN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+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”号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269" y="3487795"/>
            <a:ext cx="9854262" cy="27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接箭头连接符 19"/>
          <p:cNvCxnSpPr/>
          <p:nvPr/>
        </p:nvCxnSpPr>
        <p:spPr>
          <a:xfrm>
            <a:off x="1336431" y="4554415"/>
            <a:ext cx="2180492" cy="1758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94760" y="685800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申请变更登记流程</a:t>
            </a:r>
            <a:endParaRPr lang="zh-CN" altLang="en-US" sz="24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17320" y="1133856"/>
            <a:ext cx="9226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第二步：“事业单位法人变更登记申请书”填写完毕后，根据变更的事项，系统会弹出相应的界面，根据网页界面提示操作，打“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”的内容必填。比如：在申请法定代表人变更时，需要填写“事业单位法定代表人登记申请表”，然后将需要上传的文件、资料扫描为图片（或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PDF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）上传（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100M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以内）。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（下图为申请法定代表人变更情况的截图，简历从参加工作之日起填写，点击“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”号可增加简历条数）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3" name="立方体 12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84" y="2945423"/>
            <a:ext cx="8414855" cy="35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11296" y="1069848"/>
            <a:ext cx="45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申请变更登记流程</a:t>
            </a:r>
            <a:endParaRPr lang="zh-CN" altLang="en-US" sz="28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81328" y="1938528"/>
            <a:ext cx="922629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第三步：所有资料填写完成后，在网页右上角点击“打印”按钮，将“事业单位法人变更登记申请书”打印后签字盖章（涉及法定代表人变更的，还需打印“事业单位法定代表人登记申请表”），然后扫描上传至网页中对应栏目保存，保存后提交至区事业单位登记管理局审核，审核通过后，将纸质资料交区事业单位登记管理局复核，复核通过后颁发新证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凡涉及名称、法定代表人变更的，还需要提交“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事业单位登记管理相关事项备案表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”原件（只需纸质资料，不需要网上提交），“备案表”可到区编办工作群下载或联系区事登局获取。</a:t>
            </a:r>
          </a:p>
        </p:txBody>
      </p:sp>
      <p:grpSp>
        <p:nvGrpSpPr>
          <p:cNvPr id="11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2" name="立方体 11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2" name="立方体 11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47" y="2336147"/>
            <a:ext cx="4404946" cy="33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76127" y="1280863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打印申请书、申请表操作如下图所示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367471" y="3576976"/>
            <a:ext cx="716804" cy="14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76372" y="1635376"/>
            <a:ext cx="290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此处可选择打印机或选择保存为</a:t>
            </a:r>
            <a:r>
              <a:rPr lang="en-US" altLang="zh-CN" sz="1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sz="1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格式</a:t>
            </a:r>
            <a:endParaRPr lang="zh-CN" altLang="en-US" sz="1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966" y="2261577"/>
            <a:ext cx="4917574" cy="36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/>
          <p:nvPr/>
        </p:nvCxnSpPr>
        <p:spPr>
          <a:xfrm>
            <a:off x="9979269" y="2180492"/>
            <a:ext cx="246185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9624" y="841248"/>
            <a:ext cx="45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 关 模 板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2" name="立方体 11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416" y="1638663"/>
            <a:ext cx="5541201" cy="451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9624" y="841248"/>
            <a:ext cx="45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 关 模 板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9AD-22F8-493E-9364-0A81792626E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2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12" name="立方体 11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96" y="1656631"/>
            <a:ext cx="4919472" cy="43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16928" y="2381059"/>
          <a:ext cx="4247896" cy="2419541"/>
        </p:xfrm>
        <a:graphic>
          <a:graphicData uri="http://schemas.openxmlformats.org/drawingml/2006/table">
            <a:tbl>
              <a:tblPr/>
              <a:tblGrid>
                <a:gridCol w="520248"/>
                <a:gridCol w="3727648"/>
              </a:tblGrid>
              <a:tr h="64866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说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明  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    1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、若为“该自有房产” 的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，提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交房屋产权证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明，或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写明“产权证未办理”或“产权证正在办理中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”； 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    2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、若为“该单位租赁房产的” ，提交有效期内租期一年以上的租赁合同及该房屋产权证明；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    3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、若为“我单位无偿提供给该单位使用” 的，提交房屋所有人的授权使用证明及该房屋产权证明；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    4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、若为“国家划拨房屋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”的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，提交主管部门的授权使用证明。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4069080" y="3931920"/>
            <a:ext cx="7342632" cy="2321469"/>
            <a:chOff x="4069080" y="3931920"/>
            <a:chExt cx="7342632" cy="2321469"/>
          </a:xfrm>
        </p:grpSpPr>
        <p:cxnSp>
          <p:nvCxnSpPr>
            <p:cNvPr id="11" name="直接箭头连接符 10"/>
            <p:cNvCxnSpPr/>
            <p:nvPr/>
          </p:nvCxnSpPr>
          <p:spPr>
            <a:xfrm flipH="1" flipV="1">
              <a:off x="4069080" y="3931920"/>
              <a:ext cx="3602736" cy="14538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59168" y="5422392"/>
              <a:ext cx="4352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 此处若为自有房产的，后面加上括号，括号里填：房屋产权证明附后。如：为该单位自有房产（房屋产权证明附后），若为其他情况的，参照填写。如：为国家划拨房屋（授权使用证明附后）。</a:t>
              </a:r>
              <a:endPara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0963" y="846100"/>
            <a:ext cx="9438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Aft>
                <a:spcPts val="1200"/>
              </a:spcAft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房屋授权无偿使用证明（式样）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遵义市播州区事业单位登记管理局：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（举办单位名称）所属的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（事业单位名称）的办公住所在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省（区、市）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（市）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（区）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街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室，建筑面积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平方米，为：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□我单位自有房屋（出示房屋产权证明、提交其复印件）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□我单位租赁房屋（提交房屋产权证明文件，出示有效期内租期一年以上的租赁合同并提交其复印件）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□国家划拨房屋（提交相关证明文件）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□其它情况          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现无偿提供给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（事业单位名称）使用，使用期限为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房屋合法授权人（盖章）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                                                   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14"/>
          <p:cNvGrpSpPr/>
          <p:nvPr/>
        </p:nvGrpSpPr>
        <p:grpSpPr>
          <a:xfrm>
            <a:off x="437664" y="203201"/>
            <a:ext cx="3384904" cy="415494"/>
            <a:chOff x="437664" y="203201"/>
            <a:chExt cx="3384904" cy="415494"/>
          </a:xfrm>
        </p:grpSpPr>
        <p:sp>
          <p:nvSpPr>
            <p:cNvPr id="7" name="立方体 6"/>
            <p:cNvSpPr/>
            <p:nvPr/>
          </p:nvSpPr>
          <p:spPr>
            <a:xfrm>
              <a:off x="437664" y="234462"/>
              <a:ext cx="484553" cy="359508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23"/>
            <p:cNvSpPr txBox="1"/>
            <p:nvPr/>
          </p:nvSpPr>
          <p:spPr>
            <a:xfrm>
              <a:off x="1123758" y="203201"/>
              <a:ext cx="2698810" cy="415494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事业单位法人变更登记</a:t>
              </a:r>
              <a:endParaRPr lang="zh-CN" altLang="en-US" sz="19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-20"/>
</p:tagLst>
</file>

<file path=ppt/theme/theme1.xml><?xml version="1.0" encoding="utf-8"?>
<a:theme xmlns:a="http://schemas.openxmlformats.org/drawingml/2006/main" name="Office 主题​​">
  <a:themeElements>
    <a:clrScheme name="自定义 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EF664F"/>
      </a:accent2>
      <a:accent3>
        <a:srgbClr val="262626"/>
      </a:accent3>
      <a:accent4>
        <a:srgbClr val="EF664F"/>
      </a:accent4>
      <a:accent5>
        <a:srgbClr val="262626"/>
      </a:accent5>
      <a:accent6>
        <a:srgbClr val="EF664F"/>
      </a:accent6>
      <a:hlink>
        <a:srgbClr val="262626"/>
      </a:hlink>
      <a:folHlink>
        <a:srgbClr val="EF664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3437</Words>
  <Application>Microsoft Office PowerPoint</Application>
  <PresentationFormat>自定义</PresentationFormat>
  <Paragraphs>188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11-20</dc:title>
  <dc:creator>asus</dc:creator>
  <cp:lastModifiedBy>Administrator</cp:lastModifiedBy>
  <cp:revision>700</cp:revision>
  <dcterms:created xsi:type="dcterms:W3CDTF">2018-02-09T09:11:00Z</dcterms:created>
  <dcterms:modified xsi:type="dcterms:W3CDTF">2023-12-27T06:43:56Z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18B7C6C12CDA456D8B620AAF06434EE7</vt:lpwstr>
  </property>
  <property fmtid="{D5CDD505-2E9C-101B-9397-08002B2CF9AE}" pid="3" name="KSOProductBuildVer">
    <vt:lpwstr>2052-11.1.0.10938</vt:lpwstr>
  </property>
</Properties>
</file>